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60" r:id="rId3"/>
    <p:sldId id="261" r:id="rId4"/>
    <p:sldId id="262" r:id="rId5"/>
    <p:sldId id="263" r:id="rId6"/>
    <p:sldId id="264" r:id="rId7"/>
    <p:sldId id="267" r:id="rId8"/>
    <p:sldId id="280" r:id="rId9"/>
    <p:sldId id="314" r:id="rId10"/>
    <p:sldId id="316" r:id="rId11"/>
  </p:sldIdLst>
  <p:sldSz cx="9144000" cy="6858000" type="screen4x3"/>
  <p:notesSz cx="6873875" cy="100044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4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32FCF-89BB-4EE2-B648-9495830350B4}" type="datetimeFigureOut">
              <a:rPr lang="ko-KR" altLang="en-US" smtClean="0"/>
              <a:pPr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286380" y="1071546"/>
            <a:ext cx="3643338" cy="45720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성명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: </a:t>
            </a:r>
            <a:r>
              <a:rPr kumimoji="1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타끼가와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 </a:t>
            </a:r>
            <a:r>
              <a:rPr kumimoji="1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료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국적 </a:t>
            </a:r>
            <a:r>
              <a:rPr kumimoji="1" lang="en-US" altLang="ko-KR" sz="1600" b="1" dirty="0" smtClean="0">
                <a:ea typeface="맑은 고딕" pitchFamily="50" charset="-127"/>
              </a:rPr>
              <a:t>: </a:t>
            </a:r>
            <a:r>
              <a:rPr kumimoji="1" lang="ko-KR" altLang="en-US" sz="1600" b="1" dirty="0" smtClean="0">
                <a:ea typeface="맑은 고딕" pitchFamily="50" charset="-127"/>
              </a:rPr>
              <a:t>일본 </a:t>
            </a:r>
            <a:r>
              <a:rPr kumimoji="1" lang="en-US" altLang="ko-KR" sz="1600" b="1" dirty="0" smtClean="0">
                <a:ea typeface="맑은 고딕" pitchFamily="50" charset="-127"/>
              </a:rPr>
              <a:t>(Japan)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나이 </a:t>
            </a:r>
            <a:r>
              <a:rPr kumimoji="1" lang="en-US" altLang="ko-KR" sz="1600" b="1" dirty="0" smtClean="0">
                <a:ea typeface="맑은 고딕" pitchFamily="50" charset="-127"/>
              </a:rPr>
              <a:t>: 43</a:t>
            </a:r>
            <a:r>
              <a:rPr kumimoji="1" lang="ko-KR" altLang="en-US" sz="1600" b="1" dirty="0" smtClean="0">
                <a:ea typeface="맑은 고딕" pitchFamily="50" charset="-127"/>
              </a:rPr>
              <a:t>세</a:t>
            </a: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solidFill>
                  <a:srgbClr val="000000"/>
                </a:solidFill>
                <a:ea typeface="맑은 고딕" pitchFamily="50" charset="-127"/>
              </a:rPr>
              <a:t>신장 </a:t>
            </a:r>
            <a:r>
              <a:rPr kumimoji="1" lang="en-US" altLang="ko-KR" sz="1600" b="1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kumimoji="1" lang="en-US" altLang="ko-KR" sz="1600" b="1" dirty="0" smtClean="0">
                <a:solidFill>
                  <a:srgbClr val="000000"/>
                </a:solidFill>
                <a:ea typeface="돋움" pitchFamily="50" charset="-127"/>
              </a:rPr>
              <a:t>185cm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체중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: 90kg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전적</a:t>
            </a:r>
            <a:r>
              <a:rPr kumimoji="1" lang="ko-KR" alt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 </a:t>
            </a:r>
            <a:r>
              <a:rPr kumimoji="1" lang="en-US" altLang="ko-KR" sz="1600" b="1" dirty="0" smtClean="0">
                <a:ea typeface="맑은 고딕" pitchFamily="50" charset="-127"/>
              </a:rPr>
              <a:t>: 51</a:t>
            </a:r>
            <a:r>
              <a:rPr kumimoji="1" lang="ko-KR" altLang="en-US" sz="1600" b="1" dirty="0" smtClean="0">
                <a:ea typeface="맑은 고딕" pitchFamily="50" charset="-127"/>
              </a:rPr>
              <a:t>전 </a:t>
            </a:r>
            <a:r>
              <a:rPr kumimoji="1" lang="en-US" altLang="ko-KR" sz="1600" b="1" dirty="0" smtClean="0">
                <a:ea typeface="맑은 고딕" pitchFamily="50" charset="-127"/>
              </a:rPr>
              <a:t>28</a:t>
            </a:r>
            <a:r>
              <a:rPr kumimoji="1" lang="ko-KR" altLang="en-US" sz="1600" b="1" dirty="0" smtClean="0">
                <a:ea typeface="맑은 고딕" pitchFamily="50" charset="-127"/>
              </a:rPr>
              <a:t>승 </a:t>
            </a:r>
            <a:r>
              <a:rPr kumimoji="1" lang="en-US" altLang="ko-KR" sz="1600" b="1" dirty="0" smtClean="0">
                <a:ea typeface="맑은 고딕" pitchFamily="50" charset="-127"/>
              </a:rPr>
              <a:t>22</a:t>
            </a:r>
            <a:r>
              <a:rPr kumimoji="1" lang="ko-KR" altLang="en-US" sz="1600" b="1" dirty="0" smtClean="0">
                <a:ea typeface="맑은 고딕" pitchFamily="50" charset="-127"/>
              </a:rPr>
              <a:t>패 </a:t>
            </a:r>
            <a:r>
              <a:rPr kumimoji="1" lang="en-US" altLang="ko-KR" sz="1600" b="1" dirty="0" smtClean="0">
                <a:ea typeface="맑은 고딕" pitchFamily="50" charset="-127"/>
              </a:rPr>
              <a:t>1</a:t>
            </a:r>
            <a:r>
              <a:rPr kumimoji="1" lang="ko-KR" altLang="en-US" sz="1600" b="1" dirty="0" smtClean="0">
                <a:ea typeface="맑은 고딕" pitchFamily="50" charset="-127"/>
              </a:rPr>
              <a:t>무</a:t>
            </a: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        </a:t>
            </a:r>
            <a:r>
              <a:rPr kumimoji="1" lang="en-US" altLang="ko-KR" sz="1600" b="1" dirty="0" smtClean="0">
                <a:ea typeface="맑은 고딕" pitchFamily="50" charset="-127"/>
              </a:rPr>
              <a:t>(23 KO</a:t>
            </a:r>
            <a:r>
              <a:rPr kumimoji="1" lang="ko-KR" altLang="en-US" sz="1600" b="1" dirty="0" smtClean="0">
                <a:ea typeface="맑은 고딕" pitchFamily="50" charset="-127"/>
              </a:rPr>
              <a:t>승</a:t>
            </a:r>
            <a:r>
              <a:rPr kumimoji="1" lang="en-US" altLang="ko-KR" sz="1600" b="1" dirty="0" smtClean="0">
                <a:ea typeface="맑은 고딕" pitchFamily="50" charset="-127"/>
              </a:rPr>
              <a:t>)</a:t>
            </a:r>
            <a:endParaRPr lang="ko-KR" altLang="en-US" sz="16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r>
              <a:rPr kumimoji="1" lang="ko-KR" altLang="en-US" sz="1600" b="1" dirty="0" smtClean="0">
                <a:solidFill>
                  <a:srgbClr val="000000"/>
                </a:solidFill>
                <a:ea typeface="맑은 고딕" pitchFamily="50" charset="-127"/>
              </a:rPr>
              <a:t>특기 </a:t>
            </a:r>
            <a:r>
              <a:rPr kumimoji="1" lang="en-US" altLang="ko-KR" sz="1600" b="1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en-US" altLang="ko-KR" sz="1600" b="1" dirty="0" smtClean="0"/>
              <a:t>1998</a:t>
            </a:r>
            <a:r>
              <a:rPr lang="ko-KR" altLang="en-US" sz="1600" b="1" dirty="0" smtClean="0"/>
              <a:t>년 </a:t>
            </a:r>
            <a:r>
              <a:rPr lang="en-US" altLang="ko-KR" sz="1600" b="1" dirty="0" smtClean="0"/>
              <a:t>K-1 Japan</a:t>
            </a:r>
            <a:r>
              <a:rPr lang="ko-KR" altLang="en-US" sz="1600" b="1" dirty="0" smtClean="0"/>
              <a:t> 그랑프리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위</a:t>
            </a:r>
            <a:endParaRPr lang="en-US" altLang="ko-KR" sz="1600" b="1" dirty="0" smtClean="0"/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         </a:t>
            </a:r>
            <a:r>
              <a:rPr lang="en-US" altLang="ko-KR" sz="1600" b="1" dirty="0" smtClean="0"/>
              <a:t>J-Top  </a:t>
            </a:r>
            <a:r>
              <a:rPr lang="ko-KR" altLang="en-US" sz="1600" b="1" dirty="0" smtClean="0"/>
              <a:t>토너먼트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위</a:t>
            </a:r>
            <a:endParaRPr lang="en-US" altLang="ko-KR" sz="1600" b="1" dirty="0" smtClean="0"/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         </a:t>
            </a:r>
            <a:r>
              <a:rPr lang="en-US" altLang="ko-KR" sz="1600" b="1" dirty="0" smtClean="0"/>
              <a:t>WPMF </a:t>
            </a:r>
            <a:r>
              <a:rPr lang="ko-KR" altLang="en-US" sz="1600" b="1" dirty="0" smtClean="0"/>
              <a:t>일본 헤비급</a:t>
            </a:r>
            <a:r>
              <a:rPr lang="en-US" altLang="ko-KR" sz="1600" b="1" dirty="0" smtClean="0"/>
              <a:t> 10</a:t>
            </a:r>
            <a:r>
              <a:rPr lang="ko-KR" altLang="en-US" sz="1600" b="1" dirty="0" smtClean="0"/>
              <a:t>위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26" name="Picture 2" descr="C:\Documents and Settings\User\바탕 화면\제16회 K왕 토너먼트 (2013-10-12)\선수사진\타끼가와 료 (일본)\takigaw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4286280" cy="5715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5286380" y="1285860"/>
            <a:ext cx="3071834" cy="40719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성명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: </a:t>
            </a:r>
            <a:r>
              <a:rPr kumimoji="1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안드레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 </a:t>
            </a:r>
            <a:r>
              <a:rPr kumimoji="1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랑엔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 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1" dirty="0" smtClean="0">
                <a:ea typeface="맑은 고딕" pitchFamily="50" charset="-127"/>
              </a:rPr>
              <a:t>        (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Andre </a:t>
            </a:r>
            <a:r>
              <a:rPr kumimoji="1" lang="en-US" altLang="ko-K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Langen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) 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국적 </a:t>
            </a:r>
            <a:r>
              <a:rPr kumimoji="1" lang="en-US" altLang="ko-KR" sz="1600" b="1" dirty="0" smtClean="0">
                <a:ea typeface="맑은 고딕" pitchFamily="50" charset="-127"/>
              </a:rPr>
              <a:t>: </a:t>
            </a:r>
            <a:r>
              <a:rPr kumimoji="1" lang="ko-KR" altLang="en-US" sz="1600" b="1" dirty="0" smtClean="0">
                <a:ea typeface="맑은 고딕" pitchFamily="50" charset="-127"/>
              </a:rPr>
              <a:t>독일</a:t>
            </a:r>
            <a:r>
              <a:rPr kumimoji="1" lang="en-US" altLang="ko-KR" sz="1600" b="1" dirty="0" smtClean="0">
                <a:ea typeface="맑은 고딕" pitchFamily="50" charset="-127"/>
              </a:rPr>
              <a:t> (Germany)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소속 </a:t>
            </a:r>
            <a:r>
              <a:rPr kumimoji="1" lang="en-US" altLang="ko-KR" sz="1600" b="1" dirty="0" smtClean="0">
                <a:ea typeface="맑은 고딕" pitchFamily="50" charset="-127"/>
              </a:rPr>
              <a:t>: </a:t>
            </a:r>
            <a:r>
              <a:rPr kumimoji="1" lang="ko-KR" altLang="en-US" sz="1600" b="1" dirty="0" smtClean="0">
                <a:ea typeface="맑은 고딕" pitchFamily="50" charset="-127"/>
              </a:rPr>
              <a:t>유럽 무술연맹</a:t>
            </a: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나이 </a:t>
            </a:r>
            <a:r>
              <a:rPr kumimoji="1" lang="en-US" altLang="ko-KR" sz="1600" b="1" dirty="0" smtClean="0">
                <a:ea typeface="맑은 고딕" pitchFamily="50" charset="-127"/>
              </a:rPr>
              <a:t>: 24</a:t>
            </a:r>
            <a:r>
              <a:rPr kumimoji="1" lang="ko-KR" altLang="en-US" sz="1600" b="1" dirty="0" smtClean="0">
                <a:ea typeface="맑은 고딕" pitchFamily="50" charset="-127"/>
              </a:rPr>
              <a:t>세</a:t>
            </a: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solidFill>
                  <a:srgbClr val="000000"/>
                </a:solidFill>
                <a:ea typeface="맑은 고딕" pitchFamily="50" charset="-127"/>
              </a:rPr>
              <a:t>신장 </a:t>
            </a:r>
            <a:r>
              <a:rPr kumimoji="1" lang="en-US" altLang="ko-KR" sz="1600" b="1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kumimoji="1" lang="en-US" altLang="ko-KR" sz="1600" b="1" dirty="0" smtClean="0">
                <a:solidFill>
                  <a:srgbClr val="000000"/>
                </a:solidFill>
                <a:ea typeface="돋움" pitchFamily="50" charset="-127"/>
              </a:rPr>
              <a:t>184cm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체중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: 95kg (C-</a:t>
            </a:r>
            <a:r>
              <a:rPr kumimoji="1" lang="en-US" altLang="ko-K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Klasse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전적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: 31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전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23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승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2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무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6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패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" name="Picture 2" descr="Andre Langen Germa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381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000728" y="1285860"/>
            <a:ext cx="2857552" cy="421484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성명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: </a:t>
            </a:r>
            <a:r>
              <a:rPr kumimoji="1" lang="ko-KR" altLang="en-US" sz="1600" b="1" dirty="0" err="1" smtClean="0">
                <a:ea typeface="맑은 고딕" pitchFamily="50" charset="-127"/>
              </a:rPr>
              <a:t>아드미어</a:t>
            </a:r>
            <a:r>
              <a:rPr kumimoji="1" lang="ko-KR" altLang="en-US" sz="1600" b="1" dirty="0" smtClean="0">
                <a:ea typeface="맑은 고딕" pitchFamily="50" charset="-127"/>
              </a:rPr>
              <a:t> </a:t>
            </a:r>
            <a:r>
              <a:rPr kumimoji="1" lang="ko-KR" altLang="en-US" sz="1600" b="1" dirty="0" err="1" smtClean="0">
                <a:ea typeface="맑은 고딕" pitchFamily="50" charset="-127"/>
              </a:rPr>
              <a:t>보구카닌</a:t>
            </a:r>
            <a:r>
              <a:rPr kumimoji="1" lang="ko-KR" altLang="en-US" sz="1600" b="1" dirty="0" smtClean="0">
                <a:ea typeface="맑은 고딕" pitchFamily="50" charset="-127"/>
              </a:rPr>
              <a:t> </a:t>
            </a:r>
            <a:endParaRPr kumimoji="1" lang="en-US" altLang="ko-KR" sz="1600" b="1" dirty="0" smtClean="0">
              <a:ea typeface="맑은 고딕" pitchFamily="50" charset="-127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dirty="0" smtClean="0">
                <a:ea typeface="맑은 고딕" pitchFamily="50" charset="-127"/>
              </a:rPr>
              <a:t>        (</a:t>
            </a:r>
            <a:r>
              <a:rPr kumimoji="1" lang="en-US" altLang="ko-KR" sz="1600" b="1" dirty="0" err="1" smtClean="0">
                <a:solidFill>
                  <a:srgbClr val="000000"/>
                </a:solidFill>
                <a:ea typeface="돋움" pitchFamily="50" charset="-127"/>
              </a:rPr>
              <a:t>Admir</a:t>
            </a:r>
            <a:r>
              <a:rPr kumimoji="1" lang="en-US" altLang="ko-KR" sz="1600" b="1" dirty="0" smtClean="0">
                <a:solidFill>
                  <a:srgbClr val="000000"/>
                </a:solidFill>
                <a:ea typeface="돋움" pitchFamily="50" charset="-127"/>
              </a:rPr>
              <a:t> </a:t>
            </a:r>
            <a:r>
              <a:rPr kumimoji="1" lang="en-US" altLang="ko-KR" sz="1600" b="1" dirty="0" err="1" smtClean="0">
                <a:solidFill>
                  <a:srgbClr val="000000"/>
                </a:solidFill>
                <a:ea typeface="돋움" pitchFamily="50" charset="-127"/>
              </a:rPr>
              <a:t>Bogucanin</a:t>
            </a:r>
            <a:r>
              <a:rPr kumimoji="1" lang="en-US" altLang="ko-KR" sz="1600" b="1" dirty="0" smtClean="0">
                <a:ea typeface="맑은 고딕" pitchFamily="50" charset="-127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국적 </a:t>
            </a:r>
            <a:r>
              <a:rPr kumimoji="1" lang="en-US" altLang="ko-KR" sz="1600" b="1" dirty="0" smtClean="0">
                <a:ea typeface="맑은 고딕" pitchFamily="50" charset="-127"/>
              </a:rPr>
              <a:t>: </a:t>
            </a:r>
            <a:r>
              <a:rPr kumimoji="1" lang="ko-KR" altLang="en-US" sz="1600" b="1" dirty="0" smtClean="0">
                <a:ea typeface="맑은 고딕" pitchFamily="50" charset="-127"/>
              </a:rPr>
              <a:t>프랑스 </a:t>
            </a:r>
            <a:r>
              <a:rPr kumimoji="1" lang="en-US" altLang="ko-KR" sz="1600" b="1" dirty="0" smtClean="0">
                <a:ea typeface="맑은 고딕" pitchFamily="50" charset="-127"/>
              </a:rPr>
              <a:t>(France)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소속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: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유럽 무술연맹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나이 </a:t>
            </a:r>
            <a:r>
              <a:rPr kumimoji="1" lang="en-US" altLang="ko-KR" sz="1600" b="1" dirty="0" smtClean="0">
                <a:ea typeface="맑은 고딕" pitchFamily="50" charset="-127"/>
              </a:rPr>
              <a:t>: 20</a:t>
            </a:r>
            <a:r>
              <a:rPr kumimoji="1" lang="ko-KR" altLang="en-US" sz="1600" b="1" dirty="0" smtClean="0">
                <a:ea typeface="맑은 고딕" pitchFamily="50" charset="-127"/>
              </a:rPr>
              <a:t>세</a:t>
            </a:r>
            <a:endParaRPr kumimoji="1" lang="en-US" altLang="ko-KR" sz="1600" b="1" dirty="0" smtClean="0"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ea typeface="맑은 고딕" pitchFamily="50" charset="-127"/>
              </a:rPr>
              <a:t>신장 </a:t>
            </a:r>
            <a:r>
              <a:rPr kumimoji="1" lang="en-US" altLang="ko-KR" sz="1600" b="1" dirty="0" smtClean="0">
                <a:ea typeface="맑은 고딕" pitchFamily="50" charset="-127"/>
              </a:rPr>
              <a:t>: 192cm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돋움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체중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: 110kg (C-</a:t>
            </a:r>
            <a:r>
              <a:rPr kumimoji="1" lang="en-US" altLang="ko-K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Klasse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전적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: 21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전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18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승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3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맑은 고딕" pitchFamily="50" charset="-127"/>
              </a:rPr>
              <a:t>패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맑은 고딕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" name="Picture 2" descr="Admir Bogucanin German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20" y="509608"/>
            <a:ext cx="539115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5286380" y="1285860"/>
            <a:ext cx="2857520" cy="41434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성명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고든 </a:t>
            </a:r>
            <a:r>
              <a:rPr kumimoji="1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하웁트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    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Gordon </a:t>
            </a:r>
            <a:r>
              <a:rPr kumimoji="1" lang="en-US" altLang="ko-KR" sz="1600" b="1" dirty="0" err="1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Haupt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latin typeface="맑은 고딕" pitchFamily="50" charset="-127"/>
                <a:ea typeface="맑은 고딕" pitchFamily="50" charset="-127"/>
              </a:rPr>
              <a:t>국적 </a:t>
            </a:r>
            <a:r>
              <a:rPr kumimoji="1" lang="en-US" altLang="ko-KR" sz="16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600" b="1" dirty="0" smtClean="0">
                <a:latin typeface="맑은 고딕" pitchFamily="50" charset="-127"/>
                <a:ea typeface="맑은 고딕" pitchFamily="50" charset="-127"/>
              </a:rPr>
              <a:t>영국 </a:t>
            </a:r>
            <a:r>
              <a:rPr kumimoji="1" lang="en-US" altLang="ko-KR" sz="1600" b="1" dirty="0" smtClean="0">
                <a:latin typeface="맑은 고딕" pitchFamily="50" charset="-127"/>
                <a:ea typeface="맑은 고딕" pitchFamily="50" charset="-127"/>
              </a:rPr>
              <a:t>(England)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소속 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유럽 무술연맹</a:t>
            </a:r>
            <a:endParaRPr kumimoji="1" lang="en-US" altLang="ko-KR" sz="16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latin typeface="맑은 고딕" pitchFamily="50" charset="-127"/>
                <a:ea typeface="맑은 고딕" pitchFamily="50" charset="-127"/>
              </a:rPr>
              <a:t>나이 </a:t>
            </a:r>
            <a:r>
              <a:rPr kumimoji="1" lang="en-US" altLang="ko-KR" sz="1600" b="1" dirty="0" smtClean="0">
                <a:latin typeface="맑은 고딕" pitchFamily="50" charset="-127"/>
                <a:ea typeface="맑은 고딕" pitchFamily="50" charset="-127"/>
              </a:rPr>
              <a:t>: 23</a:t>
            </a:r>
            <a:r>
              <a:rPr kumimoji="1" lang="ko-KR" altLang="en-US" sz="1600" b="1" dirty="0" smtClean="0">
                <a:latin typeface="맑은 고딕" pitchFamily="50" charset="-127"/>
                <a:ea typeface="맑은 고딕" pitchFamily="50" charset="-127"/>
              </a:rPr>
              <a:t>세</a:t>
            </a:r>
            <a:endParaRPr kumimoji="1"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latin typeface="맑은 고딕" pitchFamily="50" charset="-127"/>
                <a:ea typeface="맑은 고딕" pitchFamily="50" charset="-127"/>
              </a:rPr>
              <a:t>신장 </a:t>
            </a:r>
            <a:r>
              <a:rPr kumimoji="1" lang="en-US" altLang="ko-KR" sz="1600" b="1" dirty="0" smtClean="0">
                <a:latin typeface="맑은 고딕" pitchFamily="50" charset="-127"/>
                <a:ea typeface="맑은 고딕" pitchFamily="50" charset="-127"/>
              </a:rPr>
              <a:t>: 192cm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돋움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체중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: 101kg (C-</a:t>
            </a:r>
            <a:r>
              <a:rPr kumimoji="1" lang="en-US" altLang="ko-K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Klasse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전적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: 17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전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13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승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패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맑은 고딕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" name="Picture 2" descr="Gordon Haupt Germany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50" y="595332"/>
            <a:ext cx="3981450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바탕 화면\제15회 K왕 토너먼트 (2013-06-29)\K-왕대회 선수사진 (2013-06-29)\알리시에-충북청주 한국격투기체육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5715040" cy="428628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43636" y="571480"/>
            <a:ext cx="27146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알리시에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국적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우즈베키스탄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충북 청주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 </a:t>
            </a:r>
            <a:r>
              <a:rPr lang="ko-KR" altLang="en-US" sz="1600" b="1" dirty="0" smtClean="0"/>
              <a:t>한국 격투기 체육관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이병헌 관장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 (010-6522-9461)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22</a:t>
            </a:r>
            <a:r>
              <a:rPr lang="ko-KR" altLang="en-US" sz="1600" b="1" dirty="0" smtClean="0"/>
              <a:t>세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190cm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85kg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4</a:t>
            </a:r>
            <a:r>
              <a:rPr lang="ko-KR" altLang="en-US" sz="1600" b="1" dirty="0" smtClean="0"/>
              <a:t>전</a:t>
            </a:r>
            <a:endParaRPr lang="en-US" altLang="ko-KR" sz="1600" b="1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4" name="Picture 4" descr="http://cfile296.uf.daum.net/image/26101C4451B5B4E405CC7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4286280" cy="57150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14942" y="1142984"/>
            <a:ext cx="292895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주만기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대무</a:t>
            </a:r>
            <a:r>
              <a:rPr lang="ko-KR" altLang="en-US" sz="1600" b="1" dirty="0" smtClean="0"/>
              <a:t> 팀 </a:t>
            </a:r>
            <a:r>
              <a:rPr lang="ko-KR" altLang="en-US" sz="1600" b="1" dirty="0" err="1" smtClean="0"/>
              <a:t>카이저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김경윤 관장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 (010-6522-9461)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24</a:t>
            </a:r>
            <a:r>
              <a:rPr lang="ko-KR" altLang="en-US" sz="1600" b="1" dirty="0" smtClean="0"/>
              <a:t>세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185cm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107kg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35</a:t>
            </a:r>
            <a:r>
              <a:rPr lang="ko-KR" altLang="en-US" sz="1600" b="1" dirty="0" smtClean="0"/>
              <a:t>전 </a:t>
            </a:r>
            <a:r>
              <a:rPr lang="en-US" altLang="ko-KR" sz="1600" b="1" dirty="0" smtClean="0"/>
              <a:t>26</a:t>
            </a:r>
            <a:r>
              <a:rPr lang="ko-KR" altLang="en-US" sz="1600" b="1" dirty="0" smtClean="0"/>
              <a:t>승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무 </a:t>
            </a:r>
            <a:r>
              <a:rPr lang="en-US" altLang="ko-KR" sz="1600" b="1" dirty="0" smtClean="0"/>
              <a:t>8</a:t>
            </a:r>
            <a:r>
              <a:rPr lang="ko-KR" altLang="en-US" sz="1600" b="1" dirty="0" smtClean="0"/>
              <a:t>패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(13 KO</a:t>
            </a:r>
            <a:r>
              <a:rPr lang="ko-KR" altLang="en-US" sz="1600" b="1" dirty="0" smtClean="0"/>
              <a:t>승</a:t>
            </a:r>
            <a:r>
              <a:rPr lang="en-US" altLang="ko-KR" sz="1600" b="1" dirty="0" smtClean="0"/>
              <a:t>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특기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미들킥</a:t>
            </a:r>
            <a:endParaRPr lang="en-US" altLang="ko-KR" sz="16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file281.uf.daum.net/image/274F434A521C85D72B59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4286280" cy="571504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429256" y="928670"/>
            <a:ext cx="350046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양해준</a:t>
            </a:r>
            <a:endParaRPr lang="en-US" altLang="ko-KR" sz="1600" b="1" dirty="0" smtClean="0"/>
          </a:p>
          <a:p>
            <a:endParaRPr lang="ko-KR" altLang="en-US" sz="1600" dirty="0" smtClean="0"/>
          </a:p>
          <a:p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서울 정진 짐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박재경 관장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 (010-4733-6906)</a:t>
            </a:r>
          </a:p>
          <a:p>
            <a:r>
              <a:rPr lang="en-US" altLang="ko-KR" sz="1600" b="1" dirty="0" smtClean="0"/>
              <a:t>         (02-971-1344)</a:t>
            </a:r>
            <a:endParaRPr lang="ko-KR" altLang="en-US" sz="1600" dirty="0" smtClean="0"/>
          </a:p>
          <a:p>
            <a:endParaRPr lang="ko-KR" altLang="en-US" sz="1600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26</a:t>
            </a:r>
            <a:r>
              <a:rPr lang="ko-KR" altLang="en-US" sz="1600" b="1" dirty="0" smtClean="0"/>
              <a:t>세</a:t>
            </a:r>
            <a:endParaRPr lang="en-US" altLang="ko-KR" sz="1600" b="1" dirty="0" smtClean="0"/>
          </a:p>
          <a:p>
            <a:endParaRPr lang="ko-KR" altLang="en-US" sz="1600" dirty="0" smtClean="0"/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182cm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105kg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ko-KR" altLang="en-US" sz="1600" b="1" dirty="0" smtClean="0"/>
              <a:t>체급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무제한급</a:t>
            </a:r>
            <a:endParaRPr lang="en-US" altLang="ko-KR" sz="1600" b="1" dirty="0" smtClean="0"/>
          </a:p>
          <a:p>
            <a:endParaRPr lang="ko-KR" altLang="en-US" sz="1600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11</a:t>
            </a:r>
            <a:r>
              <a:rPr lang="ko-KR" altLang="en-US" sz="1600" b="1" dirty="0" smtClean="0"/>
              <a:t>전 </a:t>
            </a:r>
            <a:r>
              <a:rPr lang="en-US" altLang="ko-KR" sz="1600" b="1" dirty="0" smtClean="0"/>
              <a:t>9</a:t>
            </a:r>
            <a:r>
              <a:rPr lang="ko-KR" altLang="en-US" sz="1600" b="1" dirty="0" smtClean="0"/>
              <a:t>승 </a:t>
            </a:r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패</a:t>
            </a:r>
            <a:endParaRPr lang="en-US" altLang="ko-KR" sz="1600" b="1" dirty="0" smtClean="0"/>
          </a:p>
          <a:p>
            <a:endParaRPr lang="ko-KR" altLang="en-US" sz="1600" dirty="0" smtClean="0"/>
          </a:p>
          <a:p>
            <a:r>
              <a:rPr lang="ko-KR" altLang="en-US" sz="1600" b="1" dirty="0" smtClean="0"/>
              <a:t>특기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펀치</a:t>
            </a:r>
            <a:endParaRPr lang="ko-KR" alt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cfile251.uf.daum.net/image/242BC63A521C94B50A0DA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4286280" cy="571504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628" y="662962"/>
            <a:ext cx="385765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천길명</a:t>
            </a:r>
            <a:endParaRPr lang="en-US" altLang="ko-KR" sz="1600" b="1" dirty="0" smtClean="0"/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성남 팀 </a:t>
            </a:r>
            <a:r>
              <a:rPr lang="ko-KR" altLang="en-US" sz="1600" b="1" dirty="0" err="1" smtClean="0"/>
              <a:t>치빈</a:t>
            </a:r>
            <a:r>
              <a:rPr lang="en-US" altLang="ko-KR" sz="1600" b="1" dirty="0" smtClean="0"/>
              <a:t> </a:t>
            </a:r>
          </a:p>
          <a:p>
            <a:r>
              <a:rPr lang="ko-KR" altLang="en-US" sz="1600" b="1" dirty="0" smtClean="0"/>
              <a:t>         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경기 성남 칸 짐</a:t>
            </a:r>
            <a:r>
              <a:rPr lang="en-US" altLang="ko-KR" sz="1600" b="1" dirty="0" smtClean="0"/>
              <a:t>)</a:t>
            </a:r>
          </a:p>
          <a:p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임세일 관장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 (010-6850-7931)</a:t>
            </a:r>
          </a:p>
          <a:p>
            <a:r>
              <a:rPr lang="en-US" altLang="ko-KR" sz="1600" b="1" dirty="0" smtClean="0"/>
              <a:t>         (070-8654-7989)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32</a:t>
            </a:r>
            <a:r>
              <a:rPr lang="ko-KR" altLang="en-US" sz="1600" b="1" dirty="0" smtClean="0"/>
              <a:t>세</a:t>
            </a:r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183 cm</a:t>
            </a:r>
            <a:endParaRPr lang="ko-KR" altLang="en-US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103kg</a:t>
            </a:r>
            <a:endParaRPr lang="ko-KR" altLang="en-US" sz="1600" b="1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14</a:t>
            </a:r>
            <a:r>
              <a:rPr lang="ko-KR" altLang="en-US" sz="1600" b="1" dirty="0" smtClean="0"/>
              <a:t>전 </a:t>
            </a:r>
            <a:r>
              <a:rPr lang="en-US" altLang="ko-KR" sz="1600" b="1" dirty="0" smtClean="0"/>
              <a:t>9</a:t>
            </a:r>
            <a:r>
              <a:rPr lang="ko-KR" altLang="en-US" sz="1600" b="1" dirty="0" smtClean="0"/>
              <a:t>승 </a:t>
            </a:r>
            <a:r>
              <a:rPr lang="en-US" altLang="ko-KR" sz="1600" b="1" dirty="0" smtClean="0"/>
              <a:t>5</a:t>
            </a:r>
            <a:r>
              <a:rPr lang="ko-KR" altLang="en-US" sz="1600" b="1" dirty="0" smtClean="0"/>
              <a:t>패 </a:t>
            </a:r>
            <a:r>
              <a:rPr lang="en-US" altLang="ko-KR" sz="1600" b="1" dirty="0" smtClean="0"/>
              <a:t>(5 KO</a:t>
            </a:r>
            <a:r>
              <a:rPr lang="ko-KR" altLang="en-US" sz="1600" b="1" dirty="0" smtClean="0"/>
              <a:t>승</a:t>
            </a:r>
            <a:r>
              <a:rPr lang="en-US" altLang="ko-KR" sz="1600" b="1" dirty="0" smtClean="0"/>
              <a:t>)</a:t>
            </a:r>
            <a:endParaRPr lang="ko-KR" altLang="en-US" sz="1600" b="1" dirty="0" smtClean="0"/>
          </a:p>
          <a:p>
            <a:r>
              <a:rPr lang="ko-KR" altLang="en-US" sz="1600" b="1" dirty="0" smtClean="0"/>
              <a:t> </a:t>
            </a:r>
          </a:p>
          <a:p>
            <a:r>
              <a:rPr lang="ko-KR" altLang="en-US" sz="1600" b="1" dirty="0" smtClean="0"/>
              <a:t>* 주요 타이틀</a:t>
            </a:r>
          </a:p>
          <a:p>
            <a:pPr>
              <a:buFontTx/>
              <a:buChar char="-"/>
            </a:pPr>
            <a:r>
              <a:rPr lang="en-US" altLang="ko-KR" sz="1600" b="1" dirty="0" smtClean="0"/>
              <a:t> 2012</a:t>
            </a:r>
            <a:r>
              <a:rPr lang="ko-KR" altLang="en-US" sz="1600" b="1" dirty="0" smtClean="0"/>
              <a:t>년 </a:t>
            </a:r>
            <a:r>
              <a:rPr lang="en-US" altLang="ko-KR" sz="1600" b="1" dirty="0" smtClean="0"/>
              <a:t>KOF </a:t>
            </a:r>
            <a:r>
              <a:rPr lang="ko-KR" altLang="en-US" sz="1600" b="1" dirty="0" err="1" smtClean="0"/>
              <a:t>무제한급</a:t>
            </a:r>
            <a:r>
              <a:rPr lang="ko-KR" altLang="en-US" sz="1600" b="1" dirty="0" smtClean="0"/>
              <a:t>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4</a:t>
            </a:r>
            <a:r>
              <a:rPr lang="ko-KR" altLang="en-US" sz="1600" b="1" dirty="0" smtClean="0"/>
              <a:t>강 토너먼트 우승 </a:t>
            </a:r>
            <a:r>
              <a:rPr lang="en-US" altLang="ko-KR" sz="1600" b="1" dirty="0" smtClean="0"/>
              <a:t>(K-1</a:t>
            </a:r>
            <a:r>
              <a:rPr lang="ko-KR" altLang="en-US" sz="1600" b="1" dirty="0" smtClean="0"/>
              <a:t>룰</a:t>
            </a:r>
            <a:r>
              <a:rPr lang="en-US" altLang="ko-KR" sz="1600" b="1" dirty="0" smtClean="0"/>
              <a:t>)</a:t>
            </a:r>
            <a:endParaRPr lang="ko-KR" altLang="en-US" sz="1600" b="1" dirty="0" smtClean="0"/>
          </a:p>
          <a:p>
            <a:pPr>
              <a:buFontTx/>
              <a:buChar char="-"/>
            </a:pPr>
            <a:r>
              <a:rPr lang="en-US" altLang="ko-KR" sz="1600" b="1" dirty="0" smtClean="0"/>
              <a:t> 2012</a:t>
            </a:r>
            <a:r>
              <a:rPr lang="ko-KR" altLang="en-US" sz="1600" b="1" dirty="0" smtClean="0"/>
              <a:t>년 </a:t>
            </a:r>
            <a:r>
              <a:rPr lang="en-US" altLang="ko-KR" sz="1600" b="1" dirty="0" smtClean="0"/>
              <a:t>WAKO </a:t>
            </a:r>
            <a:r>
              <a:rPr lang="ko-KR" altLang="en-US" sz="1600" b="1" dirty="0" smtClean="0"/>
              <a:t>국가대표 </a:t>
            </a:r>
            <a:r>
              <a:rPr lang="ko-KR" altLang="en-US" sz="1600" b="1" dirty="0" err="1" smtClean="0"/>
              <a:t>선발전</a:t>
            </a:r>
            <a:endParaRPr lang="en-US" altLang="ko-KR" sz="1600" b="1" dirty="0" smtClean="0"/>
          </a:p>
          <a:p>
            <a:r>
              <a:rPr lang="ko-KR" altLang="en-US" sz="1600" b="1" dirty="0" smtClean="0"/>
              <a:t>  </a:t>
            </a:r>
            <a:r>
              <a:rPr lang="en-US" altLang="ko-KR" sz="1600" b="1" dirty="0" smtClean="0"/>
              <a:t>+81kg </a:t>
            </a:r>
            <a:r>
              <a:rPr lang="ko-KR" altLang="en-US" sz="1600" b="1" dirty="0" smtClean="0"/>
              <a:t>우승 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킥복싱</a:t>
            </a:r>
            <a:r>
              <a:rPr lang="en-US" altLang="ko-KR" sz="1600" b="1" dirty="0" smtClean="0"/>
              <a:t>)</a:t>
            </a:r>
            <a:endParaRPr lang="ko-KR" altLang="en-US" sz="1600" b="1" dirty="0" smtClean="0"/>
          </a:p>
          <a:p>
            <a:pPr>
              <a:buFontTx/>
              <a:buChar char="-"/>
            </a:pPr>
            <a:r>
              <a:rPr lang="en-US" altLang="ko-KR" sz="1600" b="1" dirty="0" smtClean="0"/>
              <a:t> 2004</a:t>
            </a:r>
            <a:r>
              <a:rPr lang="ko-KR" altLang="en-US" sz="1600" b="1" dirty="0" smtClean="0"/>
              <a:t>년 </a:t>
            </a:r>
            <a:r>
              <a:rPr lang="en-US" altLang="ko-KR" sz="1600" b="1" dirty="0" smtClean="0"/>
              <a:t>WKF </a:t>
            </a:r>
            <a:r>
              <a:rPr lang="ko-KR" altLang="en-US" sz="1600" b="1" dirty="0" err="1" smtClean="0"/>
              <a:t>격투왕</a:t>
            </a:r>
            <a:r>
              <a:rPr lang="ko-KR" altLang="en-US" sz="1600" b="1" dirty="0" smtClean="0"/>
              <a:t> </a:t>
            </a:r>
            <a:r>
              <a:rPr lang="ko-KR" altLang="en-US" sz="1600" b="1" dirty="0" err="1" smtClean="0"/>
              <a:t>선발전</a:t>
            </a:r>
            <a:r>
              <a:rPr lang="ko-KR" altLang="en-US" sz="1600" b="1" dirty="0" smtClean="0"/>
              <a:t>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</a:t>
            </a:r>
            <a:r>
              <a:rPr lang="ko-KR" altLang="en-US" sz="1600" b="1" dirty="0" smtClean="0"/>
              <a:t>헤비급 우승 </a:t>
            </a:r>
            <a:r>
              <a:rPr lang="en-US" altLang="ko-KR" sz="1600" b="1" dirty="0" smtClean="0"/>
              <a:t>(MMA)</a:t>
            </a:r>
            <a:endParaRPr lang="ko-KR" altLang="en-US" sz="1600" b="1" dirty="0" smtClean="0"/>
          </a:p>
          <a:p>
            <a:r>
              <a:rPr lang="en-US" altLang="ko-KR" sz="1600" b="1" dirty="0" smtClean="0"/>
              <a:t>- </a:t>
            </a:r>
            <a:r>
              <a:rPr lang="ko-KR" altLang="en-US" sz="1600" b="1" dirty="0" err="1" smtClean="0"/>
              <a:t>스피릿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MC </a:t>
            </a:r>
            <a:r>
              <a:rPr lang="ko-KR" altLang="en-US" sz="1600" b="1" dirty="0" smtClean="0"/>
              <a:t>출전 다수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바탕 화면\제16회 K왕 토너먼트 (2013-10-12)\선수사진\김혜준\김혜준선수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571480"/>
            <a:ext cx="4286280" cy="571504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628" y="662962"/>
            <a:ext cx="38576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김혜준</a:t>
            </a:r>
            <a:endParaRPr lang="en-US" altLang="ko-KR" sz="1600" b="1" dirty="0" smtClean="0"/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경북 김천 산호 체육관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배광열 관장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 (010-9221-2103)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23</a:t>
            </a:r>
            <a:r>
              <a:rPr lang="ko-KR" altLang="en-US" sz="1600" b="1" dirty="0" smtClean="0"/>
              <a:t>세</a:t>
            </a:r>
            <a:endParaRPr lang="en-US" altLang="ko-KR" sz="1600" b="1" dirty="0" smtClean="0"/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193cm</a:t>
            </a:r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98kg</a:t>
            </a:r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2</a:t>
            </a:r>
            <a:r>
              <a:rPr lang="ko-KR" altLang="en-US" sz="1600" b="1" dirty="0" smtClean="0"/>
              <a:t>전 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복싱 </a:t>
            </a:r>
            <a:r>
              <a:rPr lang="en-US" altLang="ko-KR" sz="1600" b="1" dirty="0" smtClean="0"/>
              <a:t>21</a:t>
            </a:r>
            <a:r>
              <a:rPr lang="ko-KR" altLang="en-US" sz="1600" b="1" dirty="0" smtClean="0"/>
              <a:t>전 </a:t>
            </a:r>
            <a:r>
              <a:rPr lang="en-US" altLang="ko-KR" sz="1600" b="1" dirty="0" smtClean="0"/>
              <a:t>18</a:t>
            </a:r>
            <a:r>
              <a:rPr lang="ko-KR" altLang="en-US" sz="1600" b="1" dirty="0" smtClean="0"/>
              <a:t>승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패</a:t>
            </a:r>
            <a:r>
              <a:rPr lang="en-US" altLang="ko-KR" sz="1600" b="1" dirty="0" smtClean="0"/>
              <a:t>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특기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왼손 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640189"/>
            <a:ext cx="92869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dirty="0" smtClean="0"/>
              <a:t>주만기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(</a:t>
            </a:r>
            <a:r>
              <a:rPr lang="ko-KR" altLang="en-US" dirty="0" smtClean="0"/>
              <a:t>인천</a:t>
            </a:r>
            <a:r>
              <a:rPr lang="en-US" altLang="ko-KR" dirty="0" smtClean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15272" y="5640189"/>
            <a:ext cx="114300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/>
              <a:t>아드미어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프랑스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01488" y="5642784"/>
            <a:ext cx="92869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/>
              <a:t>안드레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독일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86116" y="5636800"/>
            <a:ext cx="114300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/>
              <a:t>알리시에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(</a:t>
            </a:r>
            <a:r>
              <a:rPr lang="ko-KR" altLang="en-US" dirty="0" smtClean="0"/>
              <a:t>청주</a:t>
            </a:r>
            <a:r>
              <a:rPr lang="en-US" altLang="ko-KR" dirty="0" smtClean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5984" y="5640189"/>
            <a:ext cx="92869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양해준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(</a:t>
            </a:r>
            <a:r>
              <a:rPr lang="ko-KR" altLang="en-US" dirty="0" smtClean="0"/>
              <a:t>서울</a:t>
            </a:r>
            <a:r>
              <a:rPr lang="en-US" altLang="ko-KR" dirty="0" smtClean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1356" y="5639395"/>
            <a:ext cx="92869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/>
              <a:t>천길명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(</a:t>
            </a:r>
            <a:r>
              <a:rPr lang="ko-KR" altLang="en-US" dirty="0" smtClean="0"/>
              <a:t>성남</a:t>
            </a:r>
            <a:r>
              <a:rPr lang="en-US" altLang="ko-KR" dirty="0" smtClean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5852" y="5643578"/>
            <a:ext cx="92869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고든 </a:t>
            </a:r>
            <a:r>
              <a:rPr lang="en-US" altLang="ko-KR" dirty="0" smtClean="0"/>
              <a:t>(</a:t>
            </a:r>
            <a:r>
              <a:rPr lang="ko-KR" altLang="en-US" dirty="0" smtClean="0"/>
              <a:t>영국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00826" y="5640189"/>
            <a:ext cx="114300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/>
              <a:t>타끼가와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료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일본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cxnSp>
        <p:nvCxnSpPr>
          <p:cNvPr id="13" name="직선 연결선 12"/>
          <p:cNvCxnSpPr/>
          <p:nvPr/>
        </p:nvCxnSpPr>
        <p:spPr>
          <a:xfrm rot="5400000" flipH="1" flipV="1">
            <a:off x="3215472" y="4996453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rot="5400000" flipH="1" flipV="1">
            <a:off x="4286248" y="4999048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rot="5400000" flipH="1" flipV="1">
            <a:off x="5287968" y="4999048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rot="5400000" flipH="1" flipV="1">
            <a:off x="6430182" y="4999842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5400000" flipH="1" flipV="1">
            <a:off x="7643040" y="4999842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rot="5400000" flipH="1" flipV="1">
            <a:off x="142049" y="4999842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 flipH="1" flipV="1">
            <a:off x="1070743" y="4999842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714612" y="4354305"/>
            <a:ext cx="11430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4929984" y="4356900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072330" y="4357694"/>
            <a:ext cx="12144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785786" y="4357694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 rot="5400000" flipH="1" flipV="1">
            <a:off x="2072464" y="4996453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rot="5400000" flipH="1" flipV="1">
            <a:off x="678629" y="3750471"/>
            <a:ext cx="12144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5400000" flipH="1" flipV="1">
            <a:off x="2892412" y="3749677"/>
            <a:ext cx="12144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rot="5400000" flipH="1" flipV="1">
            <a:off x="4822827" y="3749677"/>
            <a:ext cx="12144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rot="5400000" flipH="1" flipV="1">
            <a:off x="7035817" y="3749677"/>
            <a:ext cx="12144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1285852" y="3143248"/>
            <a:ext cx="221457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5429256" y="3143248"/>
            <a:ext cx="221457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5400000">
            <a:off x="1677967" y="2464587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rot="5400000">
            <a:off x="5822165" y="2464587"/>
            <a:ext cx="135811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2357422" y="1785926"/>
            <a:ext cx="41434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00496" y="1857364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결승</a:t>
            </a:r>
            <a:r>
              <a:rPr lang="ko-KR" altLang="en-US" dirty="0" smtClean="0"/>
              <a:t>  경</a:t>
            </a:r>
            <a:r>
              <a:rPr lang="ko-KR" altLang="en-US" dirty="0"/>
              <a:t>기</a:t>
            </a:r>
            <a:r>
              <a:rPr lang="ko-KR" altLang="en-US" dirty="0" smtClean="0"/>
              <a:t> </a:t>
            </a:r>
            <a:r>
              <a:rPr lang="en-US" altLang="ko-KR" dirty="0" smtClean="0"/>
              <a:t>7</a:t>
            </a:r>
            <a:endParaRPr lang="ko-KR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214810" y="3214686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4</a:t>
            </a:r>
            <a:r>
              <a:rPr lang="ko-KR" altLang="en-US" b="1" dirty="0" smtClean="0"/>
              <a:t>강</a:t>
            </a:r>
            <a:endParaRPr lang="ko-KR" alt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214810" y="442913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8</a:t>
            </a:r>
            <a:r>
              <a:rPr lang="ko-KR" altLang="en-US" b="1" dirty="0" smtClean="0"/>
              <a:t>강</a:t>
            </a:r>
            <a:endParaRPr lang="ko-KR" altLang="en-US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2928926" y="428604"/>
            <a:ext cx="3214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제</a:t>
            </a:r>
            <a:r>
              <a:rPr lang="en-US" altLang="ko-KR" sz="2000" b="1" dirty="0" smtClean="0"/>
              <a:t>16</a:t>
            </a:r>
            <a:r>
              <a:rPr lang="ko-KR" altLang="en-US" sz="2000" b="1" dirty="0" smtClean="0"/>
              <a:t>회 </a:t>
            </a:r>
            <a:r>
              <a:rPr lang="en-US" altLang="ko-KR" sz="2000" b="1" dirty="0" smtClean="0"/>
              <a:t>K-</a:t>
            </a:r>
            <a:r>
              <a:rPr lang="ko-KR" altLang="en-US" sz="2000" b="1" dirty="0" smtClean="0"/>
              <a:t>王 </a:t>
            </a:r>
            <a:r>
              <a:rPr lang="en-US" altLang="ko-KR" sz="2000" b="1" dirty="0" smtClean="0"/>
              <a:t>8</a:t>
            </a:r>
            <a:r>
              <a:rPr lang="ko-KR" altLang="en-US" sz="2000" b="1" dirty="0" smtClean="0"/>
              <a:t>강 토너먼트 </a:t>
            </a:r>
            <a:endParaRPr lang="en-US" altLang="ko-KR" sz="2000" b="1" dirty="0" smtClean="0"/>
          </a:p>
          <a:p>
            <a:pPr algn="ctr"/>
            <a:endParaRPr lang="en-US" altLang="ko-KR" b="1" dirty="0" smtClean="0"/>
          </a:p>
          <a:p>
            <a:pPr algn="ctr"/>
            <a:r>
              <a:rPr lang="ko-KR" altLang="en-US" b="1" dirty="0" smtClean="0"/>
              <a:t>대 진 표</a:t>
            </a:r>
            <a:endParaRPr lang="ko-KR" altLang="en-US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2857488" y="4413601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경기 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286644" y="442913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경기 </a:t>
            </a:r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857224" y="442913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경기 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001422" y="441619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경기 </a:t>
            </a:r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1928794" y="321468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경기 </a:t>
            </a:r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072198" y="321468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경기 </a:t>
            </a:r>
            <a:r>
              <a:rPr lang="en-US" altLang="ko-KR" dirty="0" smtClean="0"/>
              <a:t>6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450</Words>
  <Application>Microsoft Office PowerPoint</Application>
  <PresentationFormat>화면 슬라이드 쇼(4:3)</PresentationFormat>
  <Paragraphs>180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>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94</cp:revision>
  <dcterms:created xsi:type="dcterms:W3CDTF">2013-08-26T01:09:32Z</dcterms:created>
  <dcterms:modified xsi:type="dcterms:W3CDTF">2013-11-05T07:24:39Z</dcterms:modified>
</cp:coreProperties>
</file>